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2040" y="-13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82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4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1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80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98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842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26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46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3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7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9417C-91F7-4625-89C6-4E9BF2DFB2C0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5F600-A9C0-45A7-A2F6-E8CA4486D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6869874" cy="914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6858000" cy="9144000"/>
            <a:chOff x="-4586032" y="-29517884"/>
            <a:chExt cx="18302032" cy="2493738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2" b="82752"/>
            <a:stretch/>
          </p:blipFill>
          <p:spPr bwMode="auto">
            <a:xfrm>
              <a:off x="-4572000" y="-29517884"/>
              <a:ext cx="18288000" cy="11138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18" b="31256"/>
            <a:stretch/>
          </p:blipFill>
          <p:spPr bwMode="auto">
            <a:xfrm>
              <a:off x="-4572000" y="-18379440"/>
              <a:ext cx="18288000" cy="594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085" b="8461"/>
            <a:stretch/>
          </p:blipFill>
          <p:spPr bwMode="auto">
            <a:xfrm>
              <a:off x="-4586032" y="-12465896"/>
              <a:ext cx="18288000" cy="4297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653"/>
            <a:stretch/>
          </p:blipFill>
          <p:spPr bwMode="auto">
            <a:xfrm>
              <a:off x="-4572000" y="-8141232"/>
              <a:ext cx="18288000" cy="3560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-819472" y="0"/>
            <a:ext cx="64633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b="1" smtClean="0">
                <a:solidFill>
                  <a:schemeClr val="bg1"/>
                </a:solidFill>
              </a:rPr>
              <a:t>메</a:t>
            </a:r>
            <a:r>
              <a:rPr lang="ko-KR" altLang="en-US" b="1">
                <a:solidFill>
                  <a:schemeClr val="bg1"/>
                </a:solidFill>
              </a:rPr>
              <a:t>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-572" y="0"/>
            <a:ext cx="6858000" cy="6115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b="1" dirty="0" smtClean="0">
                <a:solidFill>
                  <a:srgbClr val="FFFF00"/>
                </a:solidFill>
              </a:rPr>
              <a:t>#header</a:t>
            </a:r>
            <a:endParaRPr lang="ko-KR" altLang="en-US" sz="1200" b="1" dirty="0">
              <a:solidFill>
                <a:srgbClr val="FFFF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245" y="7856312"/>
            <a:ext cx="6860629" cy="1287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FF00"/>
                </a:solidFill>
              </a:rPr>
              <a:t>footer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572" y="-36512"/>
            <a:ext cx="6860629" cy="16227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dirty="0" smtClean="0">
                <a:solidFill>
                  <a:srgbClr val="00B050"/>
                </a:solidFill>
                <a:effectLst/>
              </a:rPr>
              <a:t>#userMenu ( ul.list_menu li.menu_join a.link_menu</a:t>
            </a:r>
            <a:endParaRPr lang="ko-KR" altLang="en-US" sz="1050" b="1" dirty="0">
              <a:solidFill>
                <a:srgbClr val="00B050"/>
              </a:solidFill>
              <a:effectLst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572" y="133075"/>
            <a:ext cx="6860629" cy="24357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rgbClr val="00B050"/>
                </a:solidFill>
                <a:effectLst/>
              </a:rPr>
              <a:t>#headerLogo.wrap (h1.class a span#gnbLogoContainer</a:t>
            </a:r>
            <a:endParaRPr lang="ko-KR" altLang="en-US" sz="1100" b="1" dirty="0">
              <a:solidFill>
                <a:srgbClr val="00B050"/>
              </a:solidFill>
              <a:effectLst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69874" y="0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#wrap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750414" y="23621"/>
            <a:ext cx="13580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#container</a:t>
            </a:r>
            <a:endParaRPr lang="ko-KR" altLang="en-US" b="1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29400" y="611560"/>
            <a:ext cx="4751387" cy="2230437"/>
            <a:chOff x="-5788024" y="3434506"/>
            <a:chExt cx="4751387" cy="2230437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88024" y="3434506"/>
              <a:ext cx="4751387" cy="2230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5" r="40080" b="538"/>
            <a:stretch/>
          </p:blipFill>
          <p:spPr bwMode="auto">
            <a:xfrm>
              <a:off x="-2921330" y="3434506"/>
              <a:ext cx="938151" cy="2230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78" r="20419" b="538"/>
            <a:stretch/>
          </p:blipFill>
          <p:spPr bwMode="auto">
            <a:xfrm>
              <a:off x="-3880418" y="3439133"/>
              <a:ext cx="959087" cy="2218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직사각형 25"/>
          <p:cNvSpPr/>
          <p:nvPr/>
        </p:nvSpPr>
        <p:spPr>
          <a:xfrm>
            <a:off x="-572" y="376647"/>
            <a:ext cx="6860629" cy="24357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rgbClr val="00B050"/>
                </a:solidFill>
                <a:effectLst/>
              </a:rPr>
              <a:t>#gnb ( #gnbMenu .inner_gnb .gnb_main ul.gnb li.menu1  a span.ico span.text .</a:t>
            </a:r>
            <a:r>
              <a:rPr lang="en-US" altLang="ko-KR" sz="1100" b="1" dirty="0" err="1" smtClean="0">
                <a:solidFill>
                  <a:srgbClr val="00B050"/>
                </a:solidFill>
                <a:effectLst/>
              </a:rPr>
              <a:t>inp_search</a:t>
            </a:r>
            <a:endParaRPr lang="ko-KR" altLang="en-US" sz="1100" b="1" dirty="0">
              <a:solidFill>
                <a:srgbClr val="00B050"/>
              </a:solidFill>
              <a:effectLst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-13908" y="608768"/>
            <a:ext cx="6860629" cy="122692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rgbClr val="00B050"/>
                </a:solidFill>
                <a:effectLst/>
              </a:rPr>
              <a:t>.thumb_goods</a:t>
            </a:r>
            <a:endParaRPr lang="ko-KR" altLang="en-US" sz="1100" b="1" dirty="0">
              <a:solidFill>
                <a:srgbClr val="00B050"/>
              </a:solidFill>
              <a:effectLst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3908" y="1835696"/>
            <a:ext cx="6860629" cy="50405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rgbClr val="00B050"/>
                </a:solidFill>
                <a:effectLst/>
              </a:rPr>
              <a:t>.</a:t>
            </a:r>
            <a:r>
              <a:rPr lang="en-US" altLang="ko-KR" sz="1100" b="1" dirty="0" err="1" smtClean="0">
                <a:solidFill>
                  <a:srgbClr val="00B050"/>
                </a:solidFill>
                <a:effectLst/>
              </a:rPr>
              <a:t>tit_goods</a:t>
            </a:r>
            <a:r>
              <a:rPr lang="en-US" altLang="ko-KR" sz="1100" b="1" dirty="0">
                <a:solidFill>
                  <a:srgbClr val="00B050"/>
                </a:solidFill>
                <a:effectLst/>
              </a:rPr>
              <a:t> </a:t>
            </a:r>
            <a:r>
              <a:rPr lang="en-US" altLang="ko-KR" sz="1100" b="1" dirty="0" smtClean="0">
                <a:solidFill>
                  <a:srgbClr val="00B050"/>
                </a:solidFill>
                <a:effectLst/>
              </a:rPr>
              <a:t>(h3.tit span.name</a:t>
            </a:r>
            <a:endParaRPr lang="ko-KR" altLang="en-US" sz="1100" b="1" dirty="0">
              <a:solidFill>
                <a:srgbClr val="00B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19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378920" y="0"/>
            <a:ext cx="12057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메인</a:t>
            </a:r>
            <a:r>
              <a:rPr lang="en-US" altLang="ko-KR" b="1" dirty="0" smtClean="0">
                <a:solidFill>
                  <a:schemeClr val="bg1"/>
                </a:solidFill>
              </a:rPr>
              <a:t>_</a:t>
            </a:r>
            <a:r>
              <a:rPr lang="ko-KR" altLang="en-US" b="1" dirty="0" smtClean="0">
                <a:solidFill>
                  <a:schemeClr val="bg1"/>
                </a:solidFill>
              </a:rPr>
              <a:t>세부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4" b="5611"/>
          <a:stretch/>
        </p:blipFill>
        <p:spPr bwMode="auto">
          <a:xfrm>
            <a:off x="0" y="2343356"/>
            <a:ext cx="6858000" cy="413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2339752"/>
            <a:ext cx="6858000" cy="251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65926" y="2674839"/>
            <a:ext cx="1685077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nav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고정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따라다니기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212" y="5399584"/>
            <a:ext cx="183255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bg1"/>
                </a:solidFill>
              </a:rPr>
              <a:t>전체 카테고리 드롭다운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84784" y="2343356"/>
            <a:ext cx="820981" cy="3056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0" t="9264" r="19811" b="72208"/>
          <a:stretch/>
        </p:blipFill>
        <p:spPr bwMode="auto">
          <a:xfrm>
            <a:off x="5938" y="0"/>
            <a:ext cx="6852062" cy="1177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0" y="0"/>
            <a:ext cx="6858000" cy="1043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65926" y="311722"/>
            <a:ext cx="174599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Header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모든 페이지에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5767" y="972447"/>
            <a:ext cx="2286203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Nav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커서 갖다 대면 밑줄 효과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1" t="16419" r="20671" b="72823"/>
          <a:stretch/>
        </p:blipFill>
        <p:spPr bwMode="auto">
          <a:xfrm>
            <a:off x="4797152" y="1177443"/>
            <a:ext cx="1843406" cy="6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653136" y="1185919"/>
            <a:ext cx="2058781" cy="603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616476" y="1846729"/>
            <a:ext cx="209544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 smtClean="0">
                <a:solidFill>
                  <a:schemeClr val="bg1"/>
                </a:solidFill>
              </a:rPr>
              <a:t>검색 창 클릭하면 색 변하기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7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68</Words>
  <Application>Microsoft Office PowerPoint</Application>
  <PresentationFormat>화면 슬라이드 쇼(4:3)</PresentationFormat>
  <Paragraphs>16</Paragraphs>
  <Slides>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3" baseType="lpstr"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20</cp:revision>
  <dcterms:created xsi:type="dcterms:W3CDTF">2020-02-10T00:20:14Z</dcterms:created>
  <dcterms:modified xsi:type="dcterms:W3CDTF">2020-02-10T05:31:03Z</dcterms:modified>
</cp:coreProperties>
</file>